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DA6E-D8AE-470F-A79A-483FC85DAF12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1077D-D1D0-4E0A-A55C-6615789B8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43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DCF467B-0D5B-426A-9077-6A9ADEBC3E70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AA57AC1-C183-4CB1-A253-89848CE20B5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DCF467B-0D5B-426A-9077-6A9ADEBC3E70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AA57AC1-C183-4CB1-A253-89848CE20B5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DCF467B-0D5B-426A-9077-6A9ADEBC3E70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AA57AC1-C183-4CB1-A253-89848CE20B5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DCF467B-0D5B-426A-9077-6A9ADEBC3E70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AA57AC1-C183-4CB1-A253-89848CE20B5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DCF467B-0D5B-426A-9077-6A9ADEBC3E70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AA57AC1-C183-4CB1-A253-89848CE20B5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DCF467B-0D5B-426A-9077-6A9ADEBC3E70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AA57AC1-C183-4CB1-A253-89848CE20B5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DCF467B-0D5B-426A-9077-6A9ADEBC3E70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AA57AC1-C183-4CB1-A253-89848CE20B5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DCF467B-0D5B-426A-9077-6A9ADEBC3E70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AA57AC1-C183-4CB1-A253-89848CE20B5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DCF467B-0D5B-426A-9077-6A9ADEBC3E70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AA57AC1-C183-4CB1-A253-89848CE20B5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8DCF467B-0D5B-426A-9077-6A9ADEBC3E70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AA57AC1-C183-4CB1-A253-89848CE20B5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DCF467B-0D5B-426A-9077-6A9ADEBC3E70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AA57AC1-C183-4CB1-A253-89848CE20B5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8DCF467B-0D5B-426A-9077-6A9ADEBC3E70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AA57AC1-C183-4CB1-A253-89848CE20B5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전력용 변압기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이승규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p.95~111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388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93712" y="1481328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전자 유도 작용을 이용해서 한 권선에 공급한 교류 전력을 다른 권선에서 교류 전력으로</a:t>
            </a:r>
            <a:r>
              <a:rPr lang="en-US" altLang="ko-KR" dirty="0"/>
              <a:t> </a:t>
            </a:r>
            <a:r>
              <a:rPr lang="ko-KR" altLang="en-US" dirty="0" smtClean="0"/>
              <a:t>변환한다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변압기의 원리</a:t>
            </a:r>
            <a:endParaRPr lang="ko-KR" altLang="en-US" dirty="0"/>
          </a:p>
        </p:txBody>
      </p:sp>
      <p:pic>
        <p:nvPicPr>
          <p:cNvPr id="1028" name="Picture 4" descr="http://www.energy.co.kr/images_atl/000/000/002/000000002071/000000002071-0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76" y="1419696"/>
            <a:ext cx="9144000" cy="488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8" idx="2"/>
          </p:cNvCxnSpPr>
          <p:nvPr/>
        </p:nvCxnSpPr>
        <p:spPr>
          <a:xfrm flipH="1">
            <a:off x="820932" y="2498092"/>
            <a:ext cx="141430" cy="6497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85436" y="2112900"/>
            <a:ext cx="1153852" cy="38519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차 권선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14" idx="2"/>
          </p:cNvCxnSpPr>
          <p:nvPr/>
        </p:nvCxnSpPr>
        <p:spPr>
          <a:xfrm>
            <a:off x="4850794" y="2539816"/>
            <a:ext cx="0" cy="6280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273868" y="2154624"/>
            <a:ext cx="1153852" cy="38519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차 권선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3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176464"/>
          </a:xfrm>
        </p:spPr>
        <p:txBody>
          <a:bodyPr/>
          <a:lstStyle/>
          <a:p>
            <a:r>
              <a:rPr lang="ko-KR" altLang="en-US" dirty="0" smtClean="0"/>
              <a:t>본체</a:t>
            </a:r>
            <a:endParaRPr lang="en-US" altLang="ko-KR" dirty="0" smtClean="0"/>
          </a:p>
          <a:p>
            <a:pPr marL="850392" lvl="1" indent="-457200">
              <a:buFont typeface="+mj-lt"/>
              <a:buAutoNum type="arabicPeriod"/>
            </a:pPr>
            <a:r>
              <a:rPr lang="ko-KR" altLang="en-US" dirty="0" smtClean="0"/>
              <a:t>철심</a:t>
            </a:r>
            <a:endParaRPr lang="en-US" altLang="ko-KR" dirty="0" smtClean="0"/>
          </a:p>
          <a:p>
            <a:pPr marL="850392" lvl="1" indent="-457200">
              <a:buFont typeface="+mj-lt"/>
              <a:buAutoNum type="arabicPeriod"/>
            </a:pPr>
            <a:r>
              <a:rPr lang="ko-KR" altLang="en-US" dirty="0" smtClean="0"/>
              <a:t>권선</a:t>
            </a:r>
            <a:endParaRPr lang="en-US" altLang="ko-KR" dirty="0"/>
          </a:p>
          <a:p>
            <a:pPr marL="850392" lvl="1" indent="-457200">
              <a:buFont typeface="+mj-lt"/>
              <a:buAutoNum type="arabicPeriod"/>
            </a:pPr>
            <a:r>
              <a:rPr lang="ko-KR" altLang="en-US" dirty="0" smtClean="0"/>
              <a:t>절연 재료</a:t>
            </a:r>
            <a:endParaRPr lang="en-US" altLang="ko-KR" dirty="0" smtClean="0"/>
          </a:p>
          <a:p>
            <a:r>
              <a:rPr lang="ko-KR" altLang="en-US" dirty="0" smtClean="0"/>
              <a:t>부속장치</a:t>
            </a:r>
            <a:endParaRPr lang="en-US" altLang="ko-KR" dirty="0" smtClean="0"/>
          </a:p>
          <a:p>
            <a:pPr marL="880110" lvl="1" indent="-514350">
              <a:buFont typeface="+mj-lt"/>
              <a:buAutoNum type="arabicPeriod"/>
            </a:pPr>
            <a:r>
              <a:rPr lang="ko-KR" altLang="en-US" dirty="0" err="1" smtClean="0"/>
              <a:t>부싱</a:t>
            </a:r>
            <a:endParaRPr lang="en-US" altLang="ko-KR" dirty="0" smtClean="0"/>
          </a:p>
          <a:p>
            <a:pPr marL="880110" lvl="1" indent="-514350">
              <a:buFont typeface="+mj-lt"/>
              <a:buAutoNum type="arabicPeriod"/>
            </a:pPr>
            <a:r>
              <a:rPr lang="ko-KR" altLang="en-US" dirty="0" smtClean="0"/>
              <a:t>냉각장치</a:t>
            </a:r>
            <a:endParaRPr lang="en-US" altLang="ko-KR" dirty="0" smtClean="0"/>
          </a:p>
          <a:p>
            <a:r>
              <a:rPr lang="ko-KR" altLang="en-US" dirty="0" err="1" smtClean="0"/>
              <a:t>외함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변압기의 구조</a:t>
            </a:r>
            <a:endParaRPr lang="ko-KR" altLang="en-US" dirty="0"/>
          </a:p>
        </p:txBody>
      </p:sp>
      <p:pic>
        <p:nvPicPr>
          <p:cNvPr id="2050" name="Picture 2" descr="http://www.energy.co.kr/images_atl/000/000/002/000000002071/000000002071-000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79" b="4722"/>
          <a:stretch/>
        </p:blipFill>
        <p:spPr bwMode="auto">
          <a:xfrm>
            <a:off x="4644008" y="1115260"/>
            <a:ext cx="4275340" cy="34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sunglimco.com/data/file/product1/597933709_VeJ3Kpyj_345kvWind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15260"/>
            <a:ext cx="4275341" cy="34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c01.alicdn.com/kf/HTB1fVD8HFXXXXcTXVXXq6xXFXXXI/high-voltage-insulation-dmd-class-F-transformer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" t="18279" r="5506" b="11813"/>
          <a:stretch/>
        </p:blipFill>
        <p:spPr bwMode="auto">
          <a:xfrm>
            <a:off x="4644006" y="1115260"/>
            <a:ext cx="4275340" cy="348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postfiles12.naver.net/20150625_11/nst4309_1435236037574mnwAx_JPEG/2bushing.jpg?type=w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6" y="3140968"/>
            <a:ext cx="4275341" cy="348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904170" y="3396667"/>
            <a:ext cx="772286" cy="3778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부싱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7308304" y="3774518"/>
            <a:ext cx="982009" cy="2305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7904170" y="3774518"/>
            <a:ext cx="386143" cy="5185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https://sc01.alicdn.com/kf/HTB1_IoLKFXXXXcKXFXXq6xXFXXXq/Transformer-cooling-fa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6" y="3150116"/>
            <a:ext cx="4275339" cy="348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epetimes.com/news/photo/200812/863-2-61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4" y="3180987"/>
            <a:ext cx="4275341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61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철심</a:t>
            </a:r>
            <a:endParaRPr lang="ko-KR" altLang="en-US" dirty="0"/>
          </a:p>
        </p:txBody>
      </p:sp>
      <p:pic>
        <p:nvPicPr>
          <p:cNvPr id="3074" name="Picture 2" descr="http://wiki.modulestudy.com/images/thumb/%EA%B8%B0%EA%B8%B05-2.jpg/500px-%EA%B8%B0%EA%B8%B05-2.jp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3"/>
            <a:ext cx="8280920" cy="40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98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권선</a:t>
            </a:r>
            <a:endParaRPr lang="ko-KR" altLang="en-US" dirty="0"/>
          </a:p>
        </p:txBody>
      </p:sp>
      <p:pic>
        <p:nvPicPr>
          <p:cNvPr id="4098" name="Picture 2" descr="http://cafefiles.naver.net/data24/2006/9/20/78/PIC236_1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6"/>
          <a:stretch/>
        </p:blipFill>
        <p:spPr bwMode="auto">
          <a:xfrm>
            <a:off x="467544" y="1484784"/>
            <a:ext cx="8228702" cy="433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21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절연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2217" r="6584" b="20258"/>
          <a:stretch/>
        </p:blipFill>
        <p:spPr bwMode="auto">
          <a:xfrm>
            <a:off x="4283968" y="1484784"/>
            <a:ext cx="4392488" cy="2110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283967" y="1484784"/>
            <a:ext cx="1224136" cy="50405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턴간 절연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9" t="29738" r="3914" b="28494"/>
          <a:stretch/>
        </p:blipFill>
        <p:spPr bwMode="auto">
          <a:xfrm rot="16200000">
            <a:off x="434485" y="1517845"/>
            <a:ext cx="3162466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67544" y="1484784"/>
            <a:ext cx="1224136" cy="50405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주절연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104" y="4077072"/>
            <a:ext cx="4706352" cy="2647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970103" y="4077072"/>
            <a:ext cx="1537999" cy="50405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인출선 </a:t>
            </a:r>
            <a:r>
              <a:rPr lang="ko-KR" altLang="en-US" dirty="0" smtClean="0">
                <a:solidFill>
                  <a:schemeClr val="tx1"/>
                </a:solidFill>
              </a:rPr>
              <a:t>절연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30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 smtClean="0"/>
              <a:t>부싱</a:t>
            </a:r>
            <a:endParaRPr lang="ko-KR" altLang="en-US" dirty="0"/>
          </a:p>
        </p:txBody>
      </p:sp>
      <p:pic>
        <p:nvPicPr>
          <p:cNvPr id="6146" name="Picture 2" descr="http://www.energy.co.kr/images_atl/000/000/001/000000001623/000000001623-0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12776"/>
            <a:ext cx="5261409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30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냉각장치</a:t>
            </a:r>
            <a:endParaRPr lang="ko-KR" altLang="en-US" dirty="0"/>
          </a:p>
        </p:txBody>
      </p:sp>
      <p:pic>
        <p:nvPicPr>
          <p:cNvPr id="7170" name="Picture 2" descr="http://www.aptn.co.kr/news/photo/201509/37618-1-753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50"/>
          <a:stretch/>
        </p:blipFill>
        <p:spPr bwMode="auto">
          <a:xfrm>
            <a:off x="899592" y="1713986"/>
            <a:ext cx="3780126" cy="337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aptn.co.kr/news/photo/201509/37618-1-753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679718" y="1713985"/>
            <a:ext cx="3646005" cy="337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1713985"/>
            <a:ext cx="1440160" cy="50405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유입 </a:t>
            </a:r>
            <a:r>
              <a:rPr lang="ko-KR" altLang="en-US" dirty="0" err="1" smtClean="0">
                <a:solidFill>
                  <a:schemeClr val="tx1"/>
                </a:solidFill>
              </a:rPr>
              <a:t>자냉식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79718" y="1713986"/>
            <a:ext cx="1440160" cy="50405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유입 </a:t>
            </a:r>
            <a:r>
              <a:rPr lang="ko-KR" altLang="en-US" dirty="0" err="1" smtClean="0">
                <a:solidFill>
                  <a:schemeClr val="tx1"/>
                </a:solidFill>
              </a:rPr>
              <a:t>풍냉식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3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 smtClean="0"/>
              <a:t>외함</a:t>
            </a:r>
            <a:endParaRPr lang="ko-KR" altLang="en-US" dirty="0"/>
          </a:p>
        </p:txBody>
      </p:sp>
      <p:pic>
        <p:nvPicPr>
          <p:cNvPr id="8196" name="Picture 4" descr="http://cfile202.uf.daum.net/R400x0/2106D150570203D11FDB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05" y="1488471"/>
            <a:ext cx="4392927" cy="402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kr.gobizkorea.com/att/cat/1999/03/472/tp_html/img/1999-03472_7_large_im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632" y="1471242"/>
            <a:ext cx="3913992" cy="404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47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157</TotalTime>
  <Words>54</Words>
  <Application>Microsoft Office PowerPoint</Application>
  <PresentationFormat>화면 슬라이드 쇼(4:3)</PresentationFormat>
  <Paragraphs>28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광장</vt:lpstr>
      <vt:lpstr>전력용 변압기</vt:lpstr>
      <vt:lpstr>변압기의 원리</vt:lpstr>
      <vt:lpstr>변압기의 구조</vt:lpstr>
      <vt:lpstr>철심</vt:lpstr>
      <vt:lpstr>권선</vt:lpstr>
      <vt:lpstr>절연</vt:lpstr>
      <vt:lpstr>부싱</vt:lpstr>
      <vt:lpstr>냉각장치</vt:lpstr>
      <vt:lpstr>외함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이승규, 이정규</dc:title>
  <dc:creator>com03</dc:creator>
  <cp:lastModifiedBy>com03</cp:lastModifiedBy>
  <cp:revision>20</cp:revision>
  <dcterms:created xsi:type="dcterms:W3CDTF">2017-05-25T00:03:10Z</dcterms:created>
  <dcterms:modified xsi:type="dcterms:W3CDTF">2017-06-01T01:41:31Z</dcterms:modified>
</cp:coreProperties>
</file>